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7169150" cy="5376863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58560" y="214200"/>
            <a:ext cx="2358360" cy="91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2802960" y="214200"/>
            <a:ext cx="4007520" cy="45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it-IT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6652F7E-E080-47E4-A938-5EA04271B0C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p>
            <a:fld id="{23B75C3A-67EA-467B-9BCA-4DCB6A025C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p>
            <a:fld id="{3389A40D-9C52-4174-905C-D79949A184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0ED9829-6AF1-4B3F-A999-BC3C6748409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Predefini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F0843742-DD97-46B2-A6D6-3082EB91B41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58560" y="214200"/>
            <a:ext cx="2358360" cy="91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2802960" y="214200"/>
            <a:ext cx="4007520" cy="45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60391A33-50DC-4A28-846A-A29CB39A3D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12C1EACE-E2C8-4705-BA35-DEA2D7AB19D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58560" y="214200"/>
            <a:ext cx="2358360" cy="91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2802960" y="214200"/>
            <a:ext cx="1955520" cy="45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856760" y="214200"/>
            <a:ext cx="1955520" cy="458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p>
            <a:fld id="{40B4AD2E-DDE5-40E5-9E0C-EB74134D367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p>
            <a:fld id="{586C92E5-9C86-4FF8-84AD-1D15AD0555E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58560" y="214200"/>
            <a:ext cx="2358360" cy="910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p>
            <a:fld id="{988861EC-54EA-42C5-866C-63EDAFE4CD7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p>
            <a:fld id="{8703D2E9-6305-4541-8159-0E00440FD76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p>
            <a:r>
              <a:rPr lang="it-IT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37840" y="1670400"/>
            <a:ext cx="6093360" cy="11523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4B13BE52-F3F3-4784-B362-A2CF7436FA9C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58560" y="214200"/>
            <a:ext cx="2358360" cy="91080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b">
            <a:noAutofit/>
          </a:bodyPr>
          <a:p>
            <a:pPr indent="0" defTabSz="716760">
              <a:lnSpc>
                <a:spcPct val="100000"/>
              </a:lnSpc>
              <a:buNone/>
            </a:pPr>
            <a:r>
              <a:rPr b="1" lang="it-IT" sz="16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2802960" y="214200"/>
            <a:ext cx="4007520" cy="45885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5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358560" y="1125000"/>
            <a:ext cx="2358360" cy="367740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indent="0" defTabSz="716760">
              <a:lnSpc>
                <a:spcPct val="100000"/>
              </a:lnSpc>
              <a:spcBef>
                <a:spcPts val="221"/>
              </a:spcBef>
              <a:buNone/>
              <a:tabLst>
                <a:tab algn="l" pos="0"/>
              </a:tabLst>
            </a:pPr>
            <a:r>
              <a:rPr b="0" lang="it-IT" sz="11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1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dt" idx="28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" name="PlaceHolder 5"/>
          <p:cNvSpPr>
            <a:spLocks noGrp="1"/>
          </p:cNvSpPr>
          <p:nvPr>
            <p:ph type="ftr" idx="29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" name="PlaceHolder 6"/>
          <p:cNvSpPr>
            <a:spLocks noGrp="1"/>
          </p:cNvSpPr>
          <p:nvPr>
            <p:ph type="sldNum" idx="30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55DE0EB1-D95B-48AE-A0F4-A32C57DAED5C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405080" y="3763800"/>
            <a:ext cx="4301280" cy="4438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b">
            <a:noAutofit/>
          </a:bodyPr>
          <a:p>
            <a:pPr indent="0" defTabSz="716760">
              <a:lnSpc>
                <a:spcPct val="100000"/>
              </a:lnSpc>
              <a:buNone/>
            </a:pPr>
            <a:r>
              <a:rPr b="1" lang="it-IT" sz="16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1405080" y="480600"/>
            <a:ext cx="4301280" cy="3225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71676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it-IT" sz="2500" spc="-1" strike="noStrike">
                <a:solidFill>
                  <a:schemeClr val="dk1"/>
                </a:solidFill>
                <a:latin typeface="Calibri"/>
              </a:rPr>
              <a:t>Fare clic sull'icona per inserire un'immagine</a:t>
            </a: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1405080" y="4208040"/>
            <a:ext cx="4301280" cy="63072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indent="0" defTabSz="716760">
              <a:lnSpc>
                <a:spcPct val="100000"/>
              </a:lnSpc>
              <a:spcBef>
                <a:spcPts val="221"/>
              </a:spcBef>
              <a:buNone/>
              <a:tabLst>
                <a:tab algn="l" pos="0"/>
              </a:tabLst>
            </a:pPr>
            <a:r>
              <a:rPr b="0" lang="it-IT" sz="11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1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dt" idx="31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ftr" idx="32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sldNum" idx="33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D9BCDEDB-189E-4180-9570-A5680F706139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58560" y="215280"/>
            <a:ext cx="6451920" cy="8956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58560" y="1254600"/>
            <a:ext cx="6451920" cy="35481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 vert="eaVer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5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24B0D825-B86F-4EEA-B934-F92BCC21FB7A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197680" y="215280"/>
            <a:ext cx="1612800" cy="45874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 vert="eaVert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58560" y="215280"/>
            <a:ext cx="4719240" cy="45874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 vert="eaVer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5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0ECA1335-E9F3-442B-B840-9C5AAE1AA09B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58560" y="215280"/>
            <a:ext cx="6451920" cy="8956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358560" y="1254600"/>
            <a:ext cx="6451920" cy="35481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5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5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10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ftr" idx="11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sldNum" idx="12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9484E171-C088-4E64-A210-C8B41203B8DC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66280" y="3455280"/>
            <a:ext cx="6093360" cy="106740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indent="0" defTabSz="716760">
              <a:lnSpc>
                <a:spcPct val="100000"/>
              </a:lnSpc>
              <a:buNone/>
            </a:pPr>
            <a:r>
              <a:rPr b="1" lang="it-IT" sz="3100" spc="-1" strike="noStrike" cap="all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1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66280" y="2278800"/>
            <a:ext cx="6093360" cy="11757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b">
            <a:noAutofit/>
          </a:bodyPr>
          <a:p>
            <a:pPr indent="0" defTabSz="716760">
              <a:lnSpc>
                <a:spcPct val="100000"/>
              </a:lnSpc>
              <a:spcBef>
                <a:spcPts val="320"/>
              </a:spcBef>
              <a:buNone/>
              <a:tabLst>
                <a:tab algn="l" pos="0"/>
              </a:tabLst>
            </a:pPr>
            <a:r>
              <a:rPr b="0" lang="it-IT" sz="16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Fare clic per modificare gli stili del testo dello schema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F09BE6B0-A190-4BF5-803A-A70C12022BBF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358560" y="215280"/>
            <a:ext cx="6451920" cy="8956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58560" y="1254600"/>
            <a:ext cx="3165840" cy="35481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644280" y="1254600"/>
            <a:ext cx="3165840" cy="354816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22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22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dt" idx="16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ftr" idx="17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6"/>
          <p:cNvSpPr>
            <a:spLocks noGrp="1"/>
          </p:cNvSpPr>
          <p:nvPr>
            <p:ph type="sldNum" idx="18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4D26D432-A5A7-459F-BF39-7D2E73AC083A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358560" y="215280"/>
            <a:ext cx="6451920" cy="8956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358560" y="1203480"/>
            <a:ext cx="3167280" cy="50112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b">
            <a:noAutofit/>
          </a:bodyPr>
          <a:p>
            <a:pPr indent="0" defTabSz="71676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1" lang="it-IT" sz="19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358560" y="1705320"/>
            <a:ext cx="3167280" cy="30974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261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3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3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261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3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3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3641760" y="1203480"/>
            <a:ext cx="3168360" cy="50112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b">
            <a:noAutofit/>
          </a:bodyPr>
          <a:p>
            <a:pPr indent="0" defTabSz="716760">
              <a:lnSpc>
                <a:spcPct val="100000"/>
              </a:lnSpc>
              <a:spcBef>
                <a:spcPts val="380"/>
              </a:spcBef>
              <a:buNone/>
              <a:tabLst>
                <a:tab algn="l" pos="0"/>
              </a:tabLst>
            </a:pPr>
            <a:r>
              <a:rPr b="1" lang="it-IT" sz="19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3641760" y="1705320"/>
            <a:ext cx="3168360" cy="30974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t">
            <a:noAutofit/>
          </a:bodyPr>
          <a:p>
            <a:pPr marL="268920" indent="-268920" defTabSz="716760">
              <a:lnSpc>
                <a:spcPct val="100000"/>
              </a:lnSpc>
              <a:spcBef>
                <a:spcPts val="380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900" spc="-1" strike="noStrike">
                <a:solidFill>
                  <a:schemeClr val="dk1"/>
                </a:solidFill>
                <a:latin typeface="Calibri"/>
              </a:rPr>
              <a:t>Fare clic per modificare gli stili del testo dello schema</a:t>
            </a:r>
            <a:endParaRPr b="0" lang="it-IT" sz="1900" spc="-1" strike="noStrike">
              <a:solidFill>
                <a:schemeClr val="dk1"/>
              </a:solidFill>
              <a:latin typeface="Calibri"/>
            </a:endParaRPr>
          </a:p>
          <a:p>
            <a:pPr lvl="1" marL="582480" indent="-223920" defTabSz="71676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600" spc="-1" strike="noStrike">
                <a:solidFill>
                  <a:schemeClr val="dk1"/>
                </a:solidFill>
                <a:latin typeface="Calibri"/>
              </a:rPr>
              <a:t>Secondo livello</a:t>
            </a:r>
            <a:endParaRPr b="0" lang="it-IT" sz="1600" spc="-1" strike="noStrike">
              <a:solidFill>
                <a:schemeClr val="dk1"/>
              </a:solidFill>
              <a:latin typeface="Calibri"/>
            </a:endParaRPr>
          </a:p>
          <a:p>
            <a:pPr lvl="2" marL="896040" indent="-179280" defTabSz="71676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Arial"/>
              <a:buChar char="•"/>
            </a:pPr>
            <a:r>
              <a:rPr b="0" lang="it-IT" sz="1400" spc="-1" strike="noStrike">
                <a:solidFill>
                  <a:schemeClr val="dk1"/>
                </a:solidFill>
                <a:latin typeface="Calibri"/>
              </a:rPr>
              <a:t>Terzo livello</a:t>
            </a:r>
            <a:endParaRPr b="0" lang="it-IT" sz="1400" spc="-1" strike="noStrike">
              <a:solidFill>
                <a:schemeClr val="dk1"/>
              </a:solidFill>
              <a:latin typeface="Calibri"/>
            </a:endParaRPr>
          </a:p>
          <a:p>
            <a:pPr lvl="3" marL="1254600" indent="-179280" defTabSz="716760">
              <a:lnSpc>
                <a:spcPct val="100000"/>
              </a:lnSpc>
              <a:spcBef>
                <a:spcPts val="261"/>
              </a:spcBef>
              <a:buClr>
                <a:srgbClr val="000000"/>
              </a:buClr>
              <a:buFont typeface="Arial"/>
              <a:buChar char="–"/>
            </a:pPr>
            <a:r>
              <a:rPr b="0" lang="it-IT" sz="1300" spc="-1" strike="noStrike">
                <a:solidFill>
                  <a:schemeClr val="dk1"/>
                </a:solidFill>
                <a:latin typeface="Calibri"/>
              </a:rPr>
              <a:t>Quarto livello</a:t>
            </a:r>
            <a:endParaRPr b="0" lang="it-IT" sz="1300" spc="-1" strike="noStrike">
              <a:solidFill>
                <a:schemeClr val="dk1"/>
              </a:solidFill>
              <a:latin typeface="Calibri"/>
            </a:endParaRPr>
          </a:p>
          <a:p>
            <a:pPr lvl="4" marL="1613160" indent="-179280" defTabSz="716760">
              <a:lnSpc>
                <a:spcPct val="100000"/>
              </a:lnSpc>
              <a:spcBef>
                <a:spcPts val="261"/>
              </a:spcBef>
              <a:buClr>
                <a:srgbClr val="000000"/>
              </a:buClr>
              <a:buFont typeface="Arial"/>
              <a:buChar char="»"/>
            </a:pPr>
            <a:r>
              <a:rPr b="0" lang="it-IT" sz="1300" spc="-1" strike="noStrike">
                <a:solidFill>
                  <a:schemeClr val="dk1"/>
                </a:solidFill>
                <a:latin typeface="Calibri"/>
              </a:rPr>
              <a:t>Quinto livello</a:t>
            </a:r>
            <a:endParaRPr b="0" lang="it-IT" sz="13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2" name="PlaceHolder 6"/>
          <p:cNvSpPr>
            <a:spLocks noGrp="1"/>
          </p:cNvSpPr>
          <p:nvPr>
            <p:ph type="dt" idx="19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7"/>
          <p:cNvSpPr>
            <a:spLocks noGrp="1"/>
          </p:cNvSpPr>
          <p:nvPr>
            <p:ph type="ftr" idx="20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8"/>
          <p:cNvSpPr>
            <a:spLocks noGrp="1"/>
          </p:cNvSpPr>
          <p:nvPr>
            <p:ph type="sldNum" idx="21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9A17BA72-AD8C-4742-88C8-6448536E9A01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58560" y="215280"/>
            <a:ext cx="6451920" cy="89568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p>
            <a:pPr indent="0" algn="ctr" defTabSz="716760">
              <a:lnSpc>
                <a:spcPct val="100000"/>
              </a:lnSpc>
              <a:buNone/>
            </a:pPr>
            <a:r>
              <a:rPr b="0" lang="it-IT" sz="3400" spc="-1" strike="noStrike">
                <a:solidFill>
                  <a:schemeClr val="dk1"/>
                </a:solidFill>
                <a:latin typeface="Calibri"/>
              </a:rPr>
              <a:t>Fare clic per modificare lo stile del titolo dello schema</a:t>
            </a:r>
            <a:endParaRPr b="0" lang="it-IT" sz="34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dt" idx="22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ftr" idx="23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sldNum" idx="24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455064FE-CF04-42ED-B6EF-25C5534BE2E0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dt" idx="25"/>
          </p:nvPr>
        </p:nvSpPr>
        <p:spPr>
          <a:xfrm>
            <a:off x="35856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defTabSz="716760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&lt;data/ora&gt;</a:t>
            </a:r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ftr" idx="26"/>
          </p:nvPr>
        </p:nvSpPr>
        <p:spPr>
          <a:xfrm>
            <a:off x="2449440" y="4983480"/>
            <a:ext cx="226980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ctr">
              <a:buNone/>
              <a:defRPr b="0" lang="it-IT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it-IT" sz="1400" spc="-1" strike="noStrike">
                <a:solidFill>
                  <a:srgbClr val="000000"/>
                </a:solidFill>
                <a:latin typeface="Times New Roman"/>
              </a:rPr>
              <a:t>&lt;piè di pagina&gt;</a:t>
            </a:r>
            <a:endParaRPr b="0" lang="it-IT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sldNum" idx="27"/>
          </p:nvPr>
        </p:nvSpPr>
        <p:spPr>
          <a:xfrm>
            <a:off x="5137920" y="4983480"/>
            <a:ext cx="1672560" cy="285840"/>
          </a:xfrm>
          <a:prstGeom prst="rect">
            <a:avLst/>
          </a:prstGeom>
          <a:noFill/>
          <a:ln w="0">
            <a:noFill/>
          </a:ln>
        </p:spPr>
        <p:txBody>
          <a:bodyPr lIns="71640" rIns="71640" tIns="36000" bIns="36000" anchor="ctr">
            <a:noAutofit/>
          </a:bodyPr>
          <a:lstStyle>
            <a:lvl1pPr indent="0" algn="r" defTabSz="716760">
              <a:lnSpc>
                <a:spcPct val="100000"/>
              </a:lnSpc>
              <a:buNone/>
              <a:def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716760">
              <a:lnSpc>
                <a:spcPct val="100000"/>
              </a:lnSpc>
              <a:buNone/>
            </a:pPr>
            <a:fld id="{915D1A54-C8BB-4071-AC30-DD54DC90B059}" type="slidenum">
              <a:rPr b="0" lang="en-US" sz="900" spc="-1" strike="noStrike">
                <a:solidFill>
                  <a:schemeClr val="dk1">
                    <a:tint val="75000"/>
                  </a:schemeClr>
                </a:solidFill>
                <a:latin typeface="Calibri"/>
              </a:rPr>
              <a:t>&lt;numero&gt;</a:t>
            </a:fld>
            <a:endParaRPr b="0" lang="it-IT" sz="9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Immagine 2" descr=""/>
          <p:cNvPicPr/>
          <p:nvPr/>
        </p:nvPicPr>
        <p:blipFill>
          <a:blip r:embed="rId1"/>
          <a:stretch/>
        </p:blipFill>
        <p:spPr>
          <a:xfrm>
            <a:off x="-233280" y="-13320"/>
            <a:ext cx="7635240" cy="5416200"/>
          </a:xfrm>
          <a:prstGeom prst="rect">
            <a:avLst/>
          </a:prstGeom>
          <a:ln w="0">
            <a:noFill/>
          </a:ln>
        </p:spPr>
      </p:pic>
      <p:sp>
        <p:nvSpPr>
          <p:cNvPr id="66" name="CasellaDiTesto 3"/>
          <p:cNvSpPr/>
          <p:nvPr/>
        </p:nvSpPr>
        <p:spPr>
          <a:xfrm>
            <a:off x="2360520" y="3060000"/>
            <a:ext cx="4479480" cy="14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716760">
              <a:lnSpc>
                <a:spcPct val="100000"/>
              </a:lnSpc>
            </a:pPr>
            <a:r>
              <a:rPr b="0" i="1" lang="it-IT" sz="2000" spc="-1" strike="noStrike">
                <a:solidFill>
                  <a:schemeClr val="dk1"/>
                </a:solidFill>
                <a:latin typeface="Garamond"/>
              </a:rPr>
              <a:t>       </a:t>
            </a:r>
            <a:r>
              <a:rPr b="0" i="1" lang="it-IT" sz="2600" spc="-1" strike="noStrike">
                <a:solidFill>
                  <a:schemeClr val="dk1"/>
                </a:solidFill>
                <a:latin typeface="Garamond"/>
              </a:rPr>
              <a:t>        </a:t>
            </a:r>
            <a:r>
              <a:rPr b="0" i="1" lang="it-IT" sz="2600" spc="-1" strike="noStrike">
                <a:solidFill>
                  <a:srgbClr val="77bc65"/>
                </a:solidFill>
                <a:latin typeface="Garamond"/>
              </a:rPr>
              <a:t>Pagine tra sole e nuvole</a:t>
            </a:r>
            <a:endParaRPr b="0" lang="it-IT" sz="2600" spc="-1" strike="noStrike">
              <a:solidFill>
                <a:srgbClr val="000000"/>
              </a:solidFill>
              <a:latin typeface="Garamond"/>
            </a:endParaRPr>
          </a:p>
          <a:p>
            <a:pPr defTabSz="716760">
              <a:lnSpc>
                <a:spcPct val="100000"/>
              </a:lnSpc>
            </a:pPr>
            <a:endParaRPr b="0" lang="it-IT" sz="1400" spc="-1" strike="noStrike">
              <a:solidFill>
                <a:srgbClr val="000000"/>
              </a:solidFill>
              <a:latin typeface="Garamond"/>
            </a:endParaRPr>
          </a:p>
          <a:p>
            <a:pPr defTabSz="716760">
              <a:lnSpc>
                <a:spcPct val="100000"/>
              </a:lnSpc>
            </a:pPr>
            <a:endParaRPr b="0" lang="it-IT" sz="1400" spc="-1" strike="noStrike">
              <a:solidFill>
                <a:srgbClr val="000000"/>
              </a:solidFill>
              <a:latin typeface="Garamond"/>
            </a:endParaRPr>
          </a:p>
          <a:p>
            <a:pPr defTabSz="716760">
              <a:lnSpc>
                <a:spcPct val="100000"/>
              </a:lnSpc>
            </a:pPr>
            <a:r>
              <a:rPr b="0" lang="it-IT" sz="1400" spc="-1" strike="noStrike">
                <a:solidFill>
                  <a:schemeClr val="dk1"/>
                </a:solidFill>
                <a:latin typeface="Garamond"/>
              </a:rPr>
              <a:t>                        </a:t>
            </a:r>
            <a:r>
              <a:rPr b="0" lang="it-IT" sz="1100" spc="-1" strike="noStrike">
                <a:solidFill>
                  <a:schemeClr val="dk1"/>
                </a:solidFill>
                <a:latin typeface="Arial"/>
              </a:rPr>
              <a:t>Vi aspettiamo nel Giardino del Nido Le Nuvole</a:t>
            </a:r>
            <a:endParaRPr b="0" lang="it-IT" sz="1100" spc="-1" strike="noStrike">
              <a:solidFill>
                <a:srgbClr val="000000"/>
              </a:solidFill>
              <a:latin typeface="Garamond"/>
            </a:endParaRPr>
          </a:p>
          <a:p>
            <a:pPr defTabSz="716760">
              <a:lnSpc>
                <a:spcPct val="100000"/>
              </a:lnSpc>
            </a:pPr>
            <a:r>
              <a:rPr b="0" lang="it-IT" sz="1100" spc="-1" strike="noStrike">
                <a:solidFill>
                  <a:schemeClr val="dk1"/>
                </a:solidFill>
                <a:latin typeface="Arial"/>
              </a:rPr>
              <a:t>                                                 </a:t>
            </a:r>
            <a:r>
              <a:rPr b="0" lang="it-IT" sz="1100" spc="-1" strike="noStrike">
                <a:solidFill>
                  <a:schemeClr val="dk1"/>
                </a:solidFill>
                <a:latin typeface="Arial"/>
              </a:rPr>
              <a:t>dalle 10 alle 11</a:t>
            </a:r>
            <a:endParaRPr b="0" lang="it-IT" sz="1100" spc="-1" strike="noStrike">
              <a:solidFill>
                <a:srgbClr val="000000"/>
              </a:solidFill>
              <a:latin typeface="Garamond"/>
            </a:endParaRPr>
          </a:p>
          <a:p>
            <a:pPr defTabSz="716760">
              <a:lnSpc>
                <a:spcPct val="100000"/>
              </a:lnSpc>
            </a:pPr>
            <a:endParaRPr b="0" lang="it-IT" sz="1100" spc="-1" strike="noStrike">
              <a:solidFill>
                <a:srgbClr val="000000"/>
              </a:solidFill>
              <a:latin typeface="Garamond"/>
            </a:endParaRPr>
          </a:p>
        </p:txBody>
      </p:sp>
      <p:sp>
        <p:nvSpPr>
          <p:cNvPr id="67" name="CasellaDiTesto 4"/>
          <p:cNvSpPr/>
          <p:nvPr/>
        </p:nvSpPr>
        <p:spPr>
          <a:xfrm>
            <a:off x="5600880" y="4344480"/>
            <a:ext cx="1656000" cy="30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716760">
              <a:lnSpc>
                <a:spcPct val="100000"/>
              </a:lnSpc>
            </a:pPr>
            <a:endParaRPr b="0" lang="it-IT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P101889001_templat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B888328A8731147A9E2416CA6C7A65B0400DC6FA6ECFB23F54F9F45EE586A6D0A65" ma:contentTypeVersion="56" ma:contentTypeDescription="Create a new document." ma:contentTypeScope="" ma:versionID="c97688fe8962075e95d1f794ee1b82d8">
  <xsd:schema xmlns:xsd="http://www.w3.org/2001/XMLSchema" xmlns:xs="http://www.w3.org/2001/XMLSchema" xmlns:p="http://schemas.microsoft.com/office/2006/metadata/properties" xmlns:ns2="7851d254-ce09-43b6-8d90-072588e7901c" targetNamespace="http://schemas.microsoft.com/office/2006/metadata/properties" ma:root="true" ma:fieldsID="c225bda33905c745071d9d8b7e170627" ns2:_="">
    <xsd:import namespace="7851d254-ce09-43b6-8d90-072588e7901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51d254-ce09-43b6-8d90-072588e7901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BlockPublish" ma:index="12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3" nillable="true" ma:displayName="Bug Number" ma:default="" ma:internalName="BugNumber" ma:readOnly="false">
      <xsd:simpleType>
        <xsd:restriction base="dms:Text"/>
      </xsd:simpleType>
    </xsd:element>
    <xsd:element name="CampaignTagsTaxHTField0" ma:index="15" nillable="true" ma:taxonomy="true" ma:internalName="CampaignTagsTaxHTField0" ma:taxonomyFieldName="CampaignTags" ma:displayName="Campaigns" ma:readOnly="false" ma:default="" ma:fieldId="{9ebba19d-2be4-461d-87e9-c05e5ebbf568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6" nillable="true" ma:displayName="Client Viewer" ma:default="" ma:internalName="TPClientViewer">
      <xsd:simpleType>
        <xsd:restriction base="dms:Text"/>
      </xsd:simpleType>
    </xsd:element>
    <xsd:element name="ClipArtFilename" ma:index="17" nillable="true" ma:displayName="Clip Art Name" ma:default="" ma:internalName="ClipArtFilename" ma:readOnly="false">
      <xsd:simpleType>
        <xsd:restriction base="dms:Text"/>
      </xsd:simpleType>
    </xsd:element>
    <xsd:element name="TPCommandLine" ma:index="18" nillable="true" ma:displayName="Command Line" ma:default="" ma:internalName="TPCommandLine">
      <xsd:simpleType>
        <xsd:restriction base="dms:Text"/>
      </xsd:simpleType>
    </xsd:element>
    <xsd:element name="TPComponent" ma:index="19" nillable="true" ma:displayName="Component" ma:default="" ma:internalName="TPComponent">
      <xsd:simpleType>
        <xsd:restriction base="dms:Text"/>
      </xsd:simpleType>
    </xsd:element>
    <xsd:element name="ContentItem" ma:index="20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2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5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6" nillable="true" ma:displayName="CSX Submission Market" ma:default="" ma:list="{C164E808-44FA-4F5F-91C3-AF5B09309907}" ma:internalName="CSXSubmissionMarket" ma:readOnly="false" ma:showField="MarketName" ma:web="7851d254-ce09-43b6-8d90-072588e7901c">
      <xsd:simpleType>
        <xsd:restriction base="dms:Lookup"/>
      </xsd:simpleType>
    </xsd:element>
    <xsd:element name="CSXUpdate" ma:index="27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8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29" nillable="true" ma:displayName="Deleted?" ma:default="" ma:internalName="IsDeleted" ma:readOnly="false">
      <xsd:simpleType>
        <xsd:restriction base="dms:Boolean"/>
      </xsd:simpleType>
    </xsd:element>
    <xsd:element name="APDescription" ma:index="30" nillable="true" ma:displayName="Description" ma:default="" ma:internalName="APDescription" ma:readOnly="false">
      <xsd:simpleType>
        <xsd:restriction base="dms:Note"/>
      </xsd:simpleType>
    </xsd:element>
    <xsd:element name="DirectSourceMarket" ma:index="31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2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3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4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5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6" nillable="true" ma:displayName="Editorial Tags" ma:default="" ma:internalName="EditorialTags">
      <xsd:simpleType>
        <xsd:restriction base="dms:Unknown"/>
      </xsd:simpleType>
    </xsd:element>
    <xsd:element name="TPExecutable" ma:index="37" nillable="true" ma:displayName="Executable" ma:default="" ma:internalName="TPExecutable">
      <xsd:simpleType>
        <xsd:restriction base="dms:Text"/>
      </xsd:simpleType>
    </xsd:element>
    <xsd:element name="FeatureTagsTaxHTField0" ma:index="39" nillable="true" ma:taxonomy="true" ma:internalName="FeatureTagsTaxHTField0" ma:taxonomyFieldName="FeatureTags" ma:displayName="Features" ma:readOnly="false" ma:default="" ma:fieldId="{0c66e03a-b58b-4d86-891b-8e445e1562f0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0" nillable="true" ma:displayName="Friendly Name" ma:default="" ma:internalName="TPFriendlyName">
      <xsd:simpleType>
        <xsd:restriction base="dms:Text"/>
      </xsd:simpleType>
    </xsd:element>
    <xsd:element name="FriendlyTitle" ma:index="41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2" nillable="true" ma:displayName="Generate Images?" ma:default="true" ma:internalName="PrimaryImageGen">
      <xsd:simpleType>
        <xsd:restriction base="dms:Boolean"/>
      </xsd:simpleType>
    </xsd:element>
    <xsd:element name="HandoffToMSDN" ma:index="43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4" nillable="true" ma:displayName="InProjectListLookup" ma:list="{AD356C7F-0981-4C41-B229-50D503AAD5E8}" ma:internalName="InProjectListLookup" ma:readOnly="true" ma:showField="InProjectLis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5" nillable="true" ma:displayName="Install Location" ma:default="" ma:internalName="TPInstallLocation">
      <xsd:simpleType>
        <xsd:restriction base="dms:Text"/>
      </xsd:simpleType>
    </xsd:element>
    <xsd:element name="InternalTagsTaxHTField0" ma:index="47" nillable="true" ma:taxonomy="true" ma:internalName="InternalTagsTaxHTField0" ma:taxonomyFieldName="InternalTags" ma:displayName="Internal Tags" ma:readOnly="false" ma:default="" ma:fieldId="{575b5594-eef4-4833-b257-601720e535bd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8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49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0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1" nillable="true" ma:displayName="Last Complete Version Lookup" ma:default="" ma:list="{AD356C7F-0981-4C41-B229-50D503AAD5E8}" ma:internalName="LastCompleteVersionLookup" ma:readOnly="true" ma:showField="LastComplete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2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3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4" nillable="true" ma:displayName="Last Preview Attempt Error" ma:default="" ma:list="{AD356C7F-0981-4C41-B229-50D503AAD5E8}" ma:internalName="LastPreviewErrorLookup" ma:readOnly="true" ma:showField="LastPreviewError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5" nillable="true" ma:displayName="Last Preview Attempt Result" ma:default="" ma:list="{AD356C7F-0981-4C41-B229-50D503AAD5E8}" ma:internalName="LastPreviewResultLookup" ma:readOnly="true" ma:showField="LastPreviewResul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6" nillable="true" ma:displayName="Last Preview Attempted On" ma:default="" ma:list="{AD356C7F-0981-4C41-B229-50D503AAD5E8}" ma:internalName="LastPreviewAttemptDateLookup" ma:readOnly="true" ma:showField="LastPreviewAttemptDat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7" nillable="true" ma:displayName="Last Previewed By" ma:default="" ma:list="{AD356C7F-0981-4C41-B229-50D503AAD5E8}" ma:internalName="LastPreviewedByLookup" ma:readOnly="true" ma:showField="LastPreviewedBy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8" nillable="true" ma:displayName="Last Previewed Date" ma:default="" ma:list="{AD356C7F-0981-4C41-B229-50D503AAD5E8}" ma:internalName="LastPreviewTimeLookup" ma:readOnly="true" ma:showField="LastPreviewTi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59" nillable="true" ma:displayName="Last Previewed Version" ma:default="" ma:list="{AD356C7F-0981-4C41-B229-50D503AAD5E8}" ma:internalName="LastPreviewVersionLookup" ma:readOnly="true" ma:showField="LastPreview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0" nillable="true" ma:displayName="Last Publish Attempt Error" ma:default="" ma:list="{AD356C7F-0981-4C41-B229-50D503AAD5E8}" ma:internalName="LastPublishErrorLookup" ma:readOnly="true" ma:showField="LastPublishError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1" nillable="true" ma:displayName="Last Publish Attempt Result" ma:default="" ma:list="{AD356C7F-0981-4C41-B229-50D503AAD5E8}" ma:internalName="LastPublishResultLookup" ma:readOnly="true" ma:showField="LastPublishResult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2" nillable="true" ma:displayName="Last Publish Attempted On" ma:default="" ma:list="{AD356C7F-0981-4C41-B229-50D503AAD5E8}" ma:internalName="LastPublishAttemptDateLookup" ma:readOnly="true" ma:showField="LastPublishAttemptDat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3" nillable="true" ma:displayName="Last Published By" ma:default="" ma:list="{AD356C7F-0981-4C41-B229-50D503AAD5E8}" ma:internalName="LastPublishedByLookup" ma:readOnly="true" ma:showField="LastPublishedBy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4" nillable="true" ma:displayName="Last Published Date" ma:default="" ma:list="{AD356C7F-0981-4C41-B229-50D503AAD5E8}" ma:internalName="LastPublishTimeLookup" ma:readOnly="true" ma:showField="LastPublishTi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5" nillable="true" ma:displayName="Last Published Version" ma:default="" ma:list="{AD356C7F-0981-4C41-B229-50D503AAD5E8}" ma:internalName="LastPublishVersionLookup" ma:readOnly="true" ma:showField="LastPublishVersion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6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7" nillable="true" ma:displayName="Legacy Data" ma:default="" ma:internalName="LegacyData" ma:readOnly="false">
      <xsd:simpleType>
        <xsd:restriction base="dms:Note"/>
      </xsd:simpleType>
    </xsd:element>
    <xsd:element name="TPLaunchHelpLink" ma:index="68" nillable="true" ma:displayName="Link to Launch Help Topic" ma:default="" ma:internalName="TPLaunchHelpLink">
      <xsd:simpleType>
        <xsd:restriction base="dms:Text"/>
      </xsd:simpleType>
    </xsd:element>
    <xsd:element name="LocComments" ma:index="69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0" nillable="true" ma:displayName="Loc Last Loc Attempt Version" ma:default="" ma:list="{17F96094-CC23-4712-BE97-DE1DD51648A2}" ma:internalName="LocLastLocAttemptVersionLookup" ma:readOnly="false" ma:showField="LastLocAttemptVersion" ma:web="7851d254-ce09-43b6-8d90-072588e7901c">
      <xsd:simpleType>
        <xsd:restriction base="dms:Lookup"/>
      </xsd:simpleType>
    </xsd:element>
    <xsd:element name="LocLastLocAttemptVersionTypeLookup" ma:index="71" nillable="true" ma:displayName="Loc Last Loc Attempt Version Type" ma:default="" ma:list="{17F96094-CC23-4712-BE97-DE1DD51648A2}" ma:internalName="LocLastLocAttemptVersionTypeLookup" ma:readOnly="true" ma:showField="LastLocAttemptVersionType" ma:web="7851d254-ce09-43b6-8d90-072588e7901c">
      <xsd:simpleType>
        <xsd:restriction base="dms:Lookup"/>
      </xsd:simpleType>
    </xsd:element>
    <xsd:element name="LocManualTestRequired" ma:index="72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3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4" nillable="true" ma:displayName="Loc New Published Version Lookup" ma:default="" ma:list="{17F96094-CC23-4712-BE97-DE1DD51648A2}" ma:internalName="LocNewPublishedVersionLookup" ma:readOnly="true" ma:showField="NewPublishedVersion" ma:web="7851d254-ce09-43b6-8d90-072588e7901c">
      <xsd:simpleType>
        <xsd:restriction base="dms:Lookup"/>
      </xsd:simpleType>
    </xsd:element>
    <xsd:element name="LocOverallHandbackStatusLookup" ma:index="75" nillable="true" ma:displayName="Loc Overall Handback Status" ma:default="" ma:list="{17F96094-CC23-4712-BE97-DE1DD51648A2}" ma:internalName="LocOverallHandbackStatusLookup" ma:readOnly="true" ma:showField="OverallHandbackStatus" ma:web="7851d254-ce09-43b6-8d90-072588e7901c">
      <xsd:simpleType>
        <xsd:restriction base="dms:Lookup"/>
      </xsd:simpleType>
    </xsd:element>
    <xsd:element name="LocOverallLocStatusLookup" ma:index="76" nillable="true" ma:displayName="Loc Overall Localize Status" ma:default="" ma:list="{17F96094-CC23-4712-BE97-DE1DD51648A2}" ma:internalName="LocOverallLocStatusLookup" ma:readOnly="true" ma:showField="OverallLocStatus" ma:web="7851d254-ce09-43b6-8d90-072588e7901c">
      <xsd:simpleType>
        <xsd:restriction base="dms:Lookup"/>
      </xsd:simpleType>
    </xsd:element>
    <xsd:element name="LocOverallPreviewStatusLookup" ma:index="77" nillable="true" ma:displayName="Loc Overall Preview Status" ma:default="" ma:list="{17F96094-CC23-4712-BE97-DE1DD51648A2}" ma:internalName="LocOverallPreviewStatusLookup" ma:readOnly="true" ma:showField="OverallPreviewStatus" ma:web="7851d254-ce09-43b6-8d90-072588e7901c">
      <xsd:simpleType>
        <xsd:restriction base="dms:Lookup"/>
      </xsd:simpleType>
    </xsd:element>
    <xsd:element name="LocOverallPublishStatusLookup" ma:index="78" nillable="true" ma:displayName="Loc Overall Publish Status" ma:default="" ma:list="{17F96094-CC23-4712-BE97-DE1DD51648A2}" ma:internalName="LocOverallPublishStatusLookup" ma:readOnly="true" ma:showField="OverallPublishStatus" ma:web="7851d254-ce09-43b6-8d90-072588e7901c">
      <xsd:simpleType>
        <xsd:restriction base="dms:Lookup"/>
      </xsd:simpleType>
    </xsd:element>
    <xsd:element name="IntlLocPriority" ma:index="79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0" nillable="true" ma:displayName="Loc Processed For Handoffs" ma:default="" ma:list="{17F96094-CC23-4712-BE97-DE1DD51648A2}" ma:internalName="LocProcessedForHandoffsLookup" ma:readOnly="true" ma:showField="ProcessedForHandoffs" ma:web="7851d254-ce09-43b6-8d90-072588e7901c">
      <xsd:simpleType>
        <xsd:restriction base="dms:Lookup"/>
      </xsd:simpleType>
    </xsd:element>
    <xsd:element name="LocProcessedForMarketsLookup" ma:index="81" nillable="true" ma:displayName="Loc Processed For Markets" ma:default="" ma:list="{17F96094-CC23-4712-BE97-DE1DD51648A2}" ma:internalName="LocProcessedForMarketsLookup" ma:readOnly="true" ma:showField="ProcessedForMarkets" ma:web="7851d254-ce09-43b6-8d90-072588e7901c">
      <xsd:simpleType>
        <xsd:restriction base="dms:Lookup"/>
      </xsd:simpleType>
    </xsd:element>
    <xsd:element name="LocPublishedDependentAssetsLookup" ma:index="82" nillable="true" ma:displayName="Loc Published Dependent Assets" ma:default="" ma:list="{17F96094-CC23-4712-BE97-DE1DD51648A2}" ma:internalName="LocPublishedDependentAssetsLookup" ma:readOnly="true" ma:showField="PublishedDependentAssets" ma:web="7851d254-ce09-43b6-8d90-072588e7901c">
      <xsd:simpleType>
        <xsd:restriction base="dms:Lookup"/>
      </xsd:simpleType>
    </xsd:element>
    <xsd:element name="LocPublishedLinkedAssetsLookup" ma:index="83" nillable="true" ma:displayName="Loc Published Linked Assets" ma:default="" ma:list="{17F96094-CC23-4712-BE97-DE1DD51648A2}" ma:internalName="LocPublishedLinkedAssetsLookup" ma:readOnly="true" ma:showField="PublishedLinkedAssets" ma:web="7851d254-ce09-43b6-8d90-072588e7901c">
      <xsd:simpleType>
        <xsd:restriction base="dms:Lookup"/>
      </xsd:simpleType>
    </xsd:element>
    <xsd:element name="LocRecommendedHandoff" ma:index="84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6" nillable="true" ma:taxonomy="true" ma:internalName="LocalizationTagsTaxHTField0" ma:taxonomyFieldName="LocalizationTags" ma:displayName="Localization Tags" ma:readOnly="false" ma:default="" ma:fieldId="{b1ddce1b-f703-4c9f-819c-e88ccecfe8e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7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8" nillable="true" ma:displayName="Manager" ma:hidden="true" ma:internalName="Manager" ma:readOnly="false">
      <xsd:simpleType>
        <xsd:restriction base="dms:Text"/>
      </xsd:simpleType>
    </xsd:element>
    <xsd:element name="Markets" ma:index="89" nillable="true" ma:displayName="Markets" ma:default="" ma:description="Leave blank to show in all markets" ma:list="{C164E808-44FA-4F5F-91C3-AF5B09309907}" ma:internalName="Markets" ma:readOnly="false" ma:showField="MarketName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0" nillable="true" ma:displayName="Milestone" ma:default="" ma:internalName="Milestone" ma:readOnly="false">
      <xsd:simpleType>
        <xsd:restriction base="dms:Unknown"/>
      </xsd:simpleType>
    </xsd:element>
    <xsd:element name="TPNamespace" ma:index="93" nillable="true" ma:displayName="Namespace" ma:default="" ma:internalName="TPNamespace">
      <xsd:simpleType>
        <xsd:restriction base="dms:Text"/>
      </xsd:simpleType>
    </xsd:element>
    <xsd:element name="NumericId" ma:index="94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5" nillable="true" ma:displayName="NumOfRatings" ma:default="" ma:list="{AD356C7F-0981-4C41-B229-50D503AAD5E8}" ma:internalName="NumOfRatingsLookup" ma:readOnly="true" ma:showField="NumOfRatings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6" nillable="true" ma:displayName="OOCacheId" ma:internalName="OOCacheId" ma:readOnly="false">
      <xsd:simpleType>
        <xsd:restriction base="dms:Text"/>
      </xsd:simpleType>
    </xsd:element>
    <xsd:element name="OpenTemplate" ma:index="97" nillable="true" ma:displayName="Open Template" ma:default="true" ma:internalName="OpenTemplate">
      <xsd:simpleType>
        <xsd:restriction base="dms:Boolean"/>
      </xsd:simpleType>
    </xsd:element>
    <xsd:element name="OriginAsset" ma:index="98" nillable="true" ma:displayName="Origin Asset" ma:default="" ma:internalName="OriginAsset" ma:readOnly="false">
      <xsd:simpleType>
        <xsd:restriction base="dms:Text"/>
      </xsd:simpleType>
    </xsd:element>
    <xsd:element name="OriginalRelease" ma:index="99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0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1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2" nillable="true" ma:displayName="Parent Asset Id" ma:default="" ma:internalName="ParentAssetId" ma:readOnly="false">
      <xsd:simpleType>
        <xsd:restriction base="dms:Text"/>
      </xsd:simpleType>
    </xsd:element>
    <xsd:element name="PlannedPubDate" ma:index="103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4" nillable="true" ma:displayName="Policheck Words" ma:default="" ma:internalName="PolicheckWords" ma:readOnly="false">
      <xsd:simpleType>
        <xsd:restriction base="dms:Text"/>
      </xsd:simpleType>
    </xsd:element>
    <xsd:element name="BusinessGroup" ma:index="105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6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7" nillable="true" ma:displayName="Provider" ma:default="" ma:internalName="Provider" ma:readOnly="false">
      <xsd:simpleType>
        <xsd:restriction base="dms:Unknown"/>
      </xsd:simpleType>
    </xsd:element>
    <xsd:element name="Providers" ma:index="108" nillable="true" ma:displayName="Providers" ma:default="" ma:internalName="Providers">
      <xsd:simpleType>
        <xsd:restriction base="dms:Unknown"/>
      </xsd:simpleType>
    </xsd:element>
    <xsd:element name="PublishStatusLookup" ma:index="109" nillable="true" ma:displayName="Publish Status" ma:default="" ma:list="{AD356C7F-0981-4C41-B229-50D503AAD5E8}" ma:internalName="PublishStatusLookup" ma:readOnly="false" ma:showField="PublishStatus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0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1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2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4" nillable="true" ma:taxonomy="true" ma:internalName="ScenarioTagsTaxHTField0" ma:taxonomyFieldName="ScenarioTags" ma:displayName="Scenarios" ma:readOnly="false" ma:default="" ma:fieldId="{3f195d06-aec0-4d35-9b7e-8061da1a1386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6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7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8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19" nillable="true" ma:displayName="Submitter ID" ma:default="" ma:internalName="SubmitterId" ma:readOnly="false">
      <xsd:simpleType>
        <xsd:restriction base="dms:Text"/>
      </xsd:simpleType>
    </xsd:element>
    <xsd:element name="TaxCatchAll" ma:index="120" nillable="true" ma:displayName="Taxonomy Catch All Column" ma:hidden="true" ma:list="{73ff1703-6c3c-47c1-ae53-2bc507bafe3b}" ma:internalName="TaxCatchAll" ma:showField="CatchAllData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1" nillable="true" ma:displayName="Taxonomy Catch All Column1" ma:hidden="true" ma:list="{73ff1703-6c3c-47c1-ae53-2bc507bafe3b}" ma:internalName="TaxCatchAllLabel" ma:readOnly="true" ma:showField="CatchAllDataLabel" ma:web="7851d254-ce09-43b6-8d90-072588e790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2" nillable="true" ma:displayName="Template Status" ma:default="" ma:internalName="TemplateStatus">
      <xsd:simpleType>
        <xsd:restriction base="dms:Unknown"/>
      </xsd:simpleType>
    </xsd:element>
    <xsd:element name="TemplateTemplateType" ma:index="123" nillable="true" ma:displayName="Template Type" ma:default="" ma:internalName="TemplateTemplateType">
      <xsd:simpleType>
        <xsd:restriction base="dms:Unknown"/>
      </xsd:simpleType>
    </xsd:element>
    <xsd:element name="ThumbnailAssetId" ma:index="124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5" nillable="true" ma:displayName="Times Cloned" ma:default="" ma:internalName="TimesCloned" ma:readOnly="false">
      <xsd:simpleType>
        <xsd:restriction base="dms:Number"/>
      </xsd:simpleType>
    </xsd:element>
    <xsd:element name="TrustLevel" ma:index="127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8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29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0" nillable="true" ma:displayName="UA Notes" ma:default="" ma:internalName="UANotes" ma:readOnly="false">
      <xsd:simpleType>
        <xsd:restriction base="dms:Note"/>
      </xsd:simpleType>
    </xsd:element>
    <xsd:element name="TPAppVersion" ma:index="131" nillable="true" ma:displayName="Version" ma:default="" ma:internalName="TPAppVersion">
      <xsd:simpleType>
        <xsd:restriction base="dms:Text"/>
      </xsd:simpleType>
    </xsd:element>
    <xsd:element name="VoteCount" ma:index="132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1" ma:displayName="Content Type"/>
        <xsd:element ref="dc:title" minOccurs="0" maxOccurs="1" ma:index="126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Props1.xml><?xml version="1.0" encoding="utf-8"?>
<ds:datastoreItem xmlns:ds="http://schemas.openxmlformats.org/officeDocument/2006/customXml" ds:itemID="{6E94C6A0-5481-4F94-B87A-4058FA7D3F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960975-599B-4FFC-A6CD-33120F0F34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51d254-ce09-43b6-8d90-072588e790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FCB8BD-3D56-4389-8D10-E922AE53867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Cartolina Vacanze Montagna</Template>
  <TotalTime>45</TotalTime>
  <Application>LibreOffice/7.6.7.2$Windows_X86_64 LibreOffice_project/dd47e4b30cb7dab30588d6c79c651f218165e3c5</Application>
  <AppVersion>15.0000</AppVersion>
  <Words>9</Words>
  <Paragraphs>3</Paragraphs>
  <Company>Regione Emilia-Romagna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2026-03-06T09:58:51Z</dcterms:created>
  <dc:creator>Finelli Alessandro</dc:creator>
  <dc:description/>
  <dc:language>it-IT</dc:language>
  <cp:lastModifiedBy>Alessandra Rimondi</cp:lastModifiedBy>
  <dcterms:modified xsi:type="dcterms:W3CDTF">2026-03-17T14:19:32Z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Formato B5 (ISO) (176x250 mm)</vt:lpwstr>
  </property>
  <property fmtid="{D5CDD505-2E9C-101B-9397-08002B2CF9AE}" pid="3" name="Slides">
    <vt:i4>1</vt:i4>
  </property>
</Properties>
</file>